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88E6C-1433-EA82-6B43-99547273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E1A9B5-DC1E-A584-A8CA-E275D2D96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FC6E8-F8F2-D7D0-1FEB-8EAA775A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044EFF-43FC-382C-ED71-C432633E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5A1A-9C66-25FC-EB05-5481FC166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3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112987-A112-D41C-6DB8-61FF9EED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32E653-F3A9-BDDD-B17F-974A0BA4D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A907A6-862F-6802-E0FE-1F8C6CC2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79B333-F851-CEA4-A21E-30EC5691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9B960A-5D6D-3AA0-9659-67F2B172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35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EF86165-D4D6-4C22-38EB-CC22904B4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FDA42C-8D98-4525-C104-F086DE662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72248-E819-A1BC-947D-DD3E5866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A6C18C-9301-05EA-134F-EE9B2A62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83E2F-D2DD-9AEA-71FA-A175534B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80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1BB53-0532-0D69-EF9D-588FE974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BFA1A3-C18F-BB84-9867-8C79E8073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AA9B79-8690-A1DE-6B5F-DDE79D36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44C6B8-18EE-076E-7B51-9AADFB84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7FC916-BD3F-738E-641B-0B7670F46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26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60DC2-B238-7DB6-3441-FE069AEA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7CC2E7-1DD0-9E32-55BC-551619A41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6DDC3E-05C9-AB23-24A8-DF2DEE67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30FDEE-C9C0-B2D8-1950-4EF3BA57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FF169B-E5D4-474A-FDA4-B3FD63DE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84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93E47-111E-E099-40F3-A7AAEF3DA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C272F7-D9EC-E9B9-BE21-06B370575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8724E4-0370-1761-80FB-1397DAB88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9FE82D-BEC1-C6F7-D5D1-5E9089D2C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A3F07D-CB08-EF2E-BF7B-0BEF865AA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7E08B6-D3D3-05EA-E8CF-837FE7AD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22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17730-2D32-D781-D33E-5F2047811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1CAC50-5D18-9A78-E143-DBA128548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F5CF85-4137-CBD8-A501-FA263D1CA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622E481-DE53-328E-6468-15581857C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47FF56-10D7-E295-08F2-4C6150341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16CD096-F8F8-5458-EE23-FD5333E03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08E5F9-B7B4-84CA-38D4-09DEB438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CEAEFE-CD79-DE86-CD93-886EF7BA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86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70551-1316-A54A-F39F-D5AAA53D4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14B432-1D14-A6EA-B588-2DEB8BE7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06A996-7F86-982A-9E5C-3DA6F531C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531ABA-610E-CA1E-8C7D-89791539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02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5FE00F1-F0CE-46C4-6510-E55CEF30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6D1B791-D69F-FF22-33B3-FF809F9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913B97-80F5-E456-06DA-58802540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B0A96-C2FD-7236-E104-1E42A5AA8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1E5218-A754-8852-4168-55104E7E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A58C25-5451-3C69-200F-AE54BC0C4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E6D43D-7704-22FF-FFAF-0F679550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F3835-FF46-1814-1E45-93D430EBE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7513CF-D390-2C34-D904-D9AF0B5C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A7D3BE-DE27-3654-EFE2-1EA5E016F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A369DE6-E40D-2D8E-B92C-D202710D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188959-E634-1212-53E1-64C8613C4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03415E-454F-A753-B9C2-EB14E568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B06A6D-A3AB-6818-3E0F-270E1FC3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F64F8B-70F2-72DB-BF94-FE0241C3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425186-607F-2841-C69B-FE08AAD1C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59BA89-012B-9FEF-94AB-3CF1749CE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24C7B6-4313-D45D-1D14-8C651BD93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5F5E-4CC3-4623-8516-0A7B8D8D755E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69F19-38EC-AB72-BB69-82B69F0B0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7FFDB1-F909-C9AC-3AC6-014B5F0BA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72E9-320A-41B7-83A4-40D3F8A98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10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3D0C0F09-19BB-4D41-1C72-E295A09A2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08768"/>
            <a:ext cx="10905066" cy="524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PMC 當山 光</dc:creator>
  <cp:lastModifiedBy>PMC 當山 光</cp:lastModifiedBy>
  <cp:revision>1</cp:revision>
  <dcterms:created xsi:type="dcterms:W3CDTF">2024-01-16T06:34:06Z</dcterms:created>
  <dcterms:modified xsi:type="dcterms:W3CDTF">2024-01-16T06:35:41Z</dcterms:modified>
</cp:coreProperties>
</file>